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c91be1848f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c91be1848f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c91be1848f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c91be1848f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c91be1848f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c91be1848f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c91be1848f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c91be1848f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5471" y="0"/>
            <a:ext cx="9414933" cy="52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180175" y="183925"/>
            <a:ext cx="52872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Introduction : 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80175" y="3219775"/>
            <a:ext cx="80844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Sommaire :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800">
                <a:solidFill>
                  <a:schemeClr val="dk1"/>
                </a:solidFill>
              </a:rPr>
              <a:t>Programme de fidélisation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800">
                <a:solidFill>
                  <a:schemeClr val="dk1"/>
                </a:solidFill>
              </a:rPr>
              <a:t>Avantages et  ranks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800">
                <a:solidFill>
                  <a:schemeClr val="dk1"/>
                </a:solidFill>
              </a:rPr>
              <a:t>Partenariats et Offres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800">
                <a:solidFill>
                  <a:schemeClr val="dk1"/>
                </a:solidFill>
              </a:rPr>
              <a:t>Conclusion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7886" y="0"/>
            <a:ext cx="979713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>
            <p:ph type="title"/>
          </p:nvPr>
        </p:nvSpPr>
        <p:spPr>
          <a:xfrm>
            <a:off x="1138650" y="3404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>
                <a:solidFill>
                  <a:schemeClr val="lt1"/>
                </a:solidFill>
              </a:rPr>
              <a:t>Programme de fidélisation :</a:t>
            </a:r>
            <a:endParaRPr sz="302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189650" y="25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/>
              <a:t>Avantages et ranks</a:t>
            </a:r>
            <a:endParaRPr sz="3020"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2985" y="532200"/>
            <a:ext cx="7554075" cy="433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119925" y="2009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/>
              <a:t>Partenariats et Offres :</a:t>
            </a:r>
            <a:endParaRPr sz="3020"/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4350" y="368075"/>
            <a:ext cx="7026551" cy="426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291541" y="-264783"/>
            <a:ext cx="10085449" cy="567307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7"/>
          <p:cNvSpPr txBox="1"/>
          <p:nvPr>
            <p:ph idx="1" type="subTitle"/>
          </p:nvPr>
        </p:nvSpPr>
        <p:spPr>
          <a:xfrm>
            <a:off x="180175" y="183925"/>
            <a:ext cx="52872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Conclusion :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81" name="Google Shape;81;p17"/>
          <p:cNvSpPr txBox="1"/>
          <p:nvPr/>
        </p:nvSpPr>
        <p:spPr>
          <a:xfrm>
            <a:off x="7782075" y="4282550"/>
            <a:ext cx="315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Thank you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TEK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